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1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Dotazník spokojenosti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Zš</a:t>
            </a:r>
            <a:r>
              <a:rPr lang="cs-CZ" dirty="0" smtClean="0"/>
              <a:t> </a:t>
            </a:r>
            <a:r>
              <a:rPr lang="cs-CZ" dirty="0" err="1" smtClean="0"/>
              <a:t>polešovice</a:t>
            </a:r>
            <a:endParaRPr lang="cs-CZ" dirty="0" smtClean="0"/>
          </a:p>
          <a:p>
            <a:r>
              <a:rPr lang="cs-CZ" dirty="0" smtClean="0"/>
              <a:t>2022/2023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068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938" y="968519"/>
            <a:ext cx="10736428" cy="4486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7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303" y="612631"/>
            <a:ext cx="9377439" cy="493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54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876" y="651596"/>
            <a:ext cx="9514179" cy="517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650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178" y="591849"/>
            <a:ext cx="9050330" cy="513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070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38" y="631680"/>
            <a:ext cx="10144403" cy="4906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826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4" y="474517"/>
            <a:ext cx="10080687" cy="525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93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58736" y="3616037"/>
            <a:ext cx="7601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Posuďte sami, jestli byste ve věku vašich dětí odpovídali jako většina našich žáků.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517574" y="529937"/>
            <a:ext cx="95410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8000" dirty="0" smtClean="0">
                <a:solidFill>
                  <a:srgbClr val="FF0000"/>
                </a:solidFill>
              </a:rPr>
              <a:t>?</a:t>
            </a:r>
            <a:endParaRPr lang="cs-CZ" sz="1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82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62069" y="1724892"/>
            <a:ext cx="10178322" cy="5048319"/>
          </a:xfrm>
        </p:spPr>
        <p:txBody>
          <a:bodyPr/>
          <a:lstStyle/>
          <a:p>
            <a:pPr marL="0" indent="0" algn="just">
              <a:buNone/>
            </a:pPr>
            <a:r>
              <a:rPr lang="cs-CZ" dirty="0" smtClean="0"/>
              <a:t>Dotazník </a:t>
            </a:r>
            <a:r>
              <a:rPr lang="cs-CZ" dirty="0" smtClean="0"/>
              <a:t>na začátku </a:t>
            </a:r>
            <a:r>
              <a:rPr lang="cs-CZ" smtClean="0"/>
              <a:t>školního roku vyplnilo </a:t>
            </a:r>
            <a:r>
              <a:rPr lang="cs-CZ" dirty="0" smtClean="0"/>
              <a:t>129 žáků z celkového počtu 175 možných dotazovaných. </a:t>
            </a:r>
          </a:p>
          <a:p>
            <a:pPr marL="0" indent="0" algn="just">
              <a:buNone/>
            </a:pPr>
            <a:r>
              <a:rPr lang="cs-CZ" dirty="0" smtClean="0"/>
              <a:t>Vyplnění dotazníku bylo dobrovolné, proto je potěšující, že téměř 75 % všech žáků z 2. stupně si  našlo čas a na zadané otázky odpovědělo. </a:t>
            </a:r>
          </a:p>
          <a:p>
            <a:pPr marL="0" indent="0" algn="just">
              <a:buNone/>
            </a:pPr>
            <a:r>
              <a:rPr lang="cs-CZ" dirty="0" smtClean="0"/>
              <a:t>Odpovědi jsou různorodé. 100 % pozitiva by se nám líbila nejvíce, ale je to ideál, který nenaplňuje žádná lidská společnost. Kladné hodnocení nás velmi potěšilo a dodalo motivaci k naší práci.</a:t>
            </a:r>
            <a:r>
              <a:rPr lang="cs-CZ" dirty="0"/>
              <a:t> </a:t>
            </a:r>
            <a:r>
              <a:rPr lang="cs-CZ" dirty="0" smtClean="0"/>
              <a:t>To negativní nám není lhostejné, uvědomujeme si, že je stále co zlepšovat.  </a:t>
            </a:r>
          </a:p>
          <a:p>
            <a:pPr marL="0" indent="0" algn="just">
              <a:buNone/>
            </a:pPr>
            <a:r>
              <a:rPr lang="cs-CZ" dirty="0" smtClean="0"/>
              <a:t>A právě k tomu měl </a:t>
            </a:r>
            <a:r>
              <a:rPr lang="cs-CZ" dirty="0"/>
              <a:t>tento </a:t>
            </a:r>
            <a:r>
              <a:rPr lang="cs-CZ" dirty="0" smtClean="0"/>
              <a:t>dotazník sloužit. Najít slabiny a na těch pracovat. Najít naše silné stránky a na nich stavět.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Posuďte sami…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15506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0736" y="1118487"/>
            <a:ext cx="9684328" cy="4687037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1580736" y="6023733"/>
            <a:ext cx="5479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Je zřejmé, že výsledky dotazníku neovlivnilo pohlaví žáků.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616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422" y="801565"/>
            <a:ext cx="10225134" cy="5083419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1382422" y="5884984"/>
            <a:ext cx="5203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Rozložení respondentů je rovnoměrné napříč třídami.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519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243" y="764598"/>
            <a:ext cx="9867272" cy="474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39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037" y="959427"/>
            <a:ext cx="9385620" cy="4973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84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126" y="666317"/>
            <a:ext cx="9227292" cy="5111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37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4422" y="773355"/>
            <a:ext cx="10556981" cy="505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803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750" y="577561"/>
            <a:ext cx="9144050" cy="499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57261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Odznáček</Template>
  <TotalTime>61</TotalTime>
  <Words>160</Words>
  <Application>Microsoft Office PowerPoint</Application>
  <PresentationFormat>Širokoúhlá obrazovka</PresentationFormat>
  <Paragraphs>13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Gill Sans MT</vt:lpstr>
      <vt:lpstr>Impact</vt:lpstr>
      <vt:lpstr>Badge</vt:lpstr>
      <vt:lpstr>Dotazník spokojenosti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Dotazník spokojenosti</dc:title>
  <dc:creator>Veronika Procházková</dc:creator>
  <cp:lastModifiedBy>Andrýsková Eva</cp:lastModifiedBy>
  <cp:revision>9</cp:revision>
  <dcterms:created xsi:type="dcterms:W3CDTF">2022-09-22T12:17:47Z</dcterms:created>
  <dcterms:modified xsi:type="dcterms:W3CDTF">2022-09-23T14:10:50Z</dcterms:modified>
</cp:coreProperties>
</file>