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3" r:id="rId4"/>
    <p:sldId id="274" r:id="rId5"/>
    <p:sldId id="275" r:id="rId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8FE56-FA30-423B-9490-626ECC802F9E}" type="datetimeFigureOut">
              <a:rPr lang="cs-CZ"/>
              <a:pPr>
                <a:defRPr/>
              </a:pPr>
              <a:t>31.05.2020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E9378-912C-4300-BD9B-24216A5C35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B5AE4-E26B-4822-9245-CD6CB5CAE64D}" type="datetimeFigureOut">
              <a:rPr lang="cs-CZ"/>
              <a:pPr>
                <a:defRPr/>
              </a:pPr>
              <a:t>31.05.2020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1EF2-FDB2-487A-9EA5-F6873FC333A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848A9-03F7-4610-A2AC-5F4A349CFF25}" type="datetimeFigureOut">
              <a:rPr lang="cs-CZ"/>
              <a:pPr>
                <a:defRPr/>
              </a:pPr>
              <a:t>31.05.2020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88046-FB00-4240-8181-8C27F61E586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59301-D755-43F2-B86C-5B520C0EAD57}" type="datetimeFigureOut">
              <a:rPr lang="cs-CZ"/>
              <a:pPr>
                <a:defRPr/>
              </a:pPr>
              <a:t>31.05.2020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2E3A0-D5B6-4480-B23F-2421622502B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3A147-DB88-4C4D-AEC8-CBB82117DC38}" type="datetimeFigureOut">
              <a:rPr lang="cs-CZ"/>
              <a:pPr>
                <a:defRPr/>
              </a:pPr>
              <a:t>31.05.2020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BDF4F-BDAB-439E-AB6F-1AE090A611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D4482-5A1D-4B15-B406-A2A4BF6880CC}" type="datetimeFigureOut">
              <a:rPr lang="cs-CZ"/>
              <a:pPr>
                <a:defRPr/>
              </a:pPr>
              <a:t>31.05.2020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C2ED0-808A-4C7A-ADD9-B165A27729B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8ADEB-5B38-4E0A-A288-570B6733E3E2}" type="datetimeFigureOut">
              <a:rPr lang="cs-CZ"/>
              <a:pPr>
                <a:defRPr/>
              </a:pPr>
              <a:t>31.05.2020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5AA02-D673-490B-920A-636B047C4A6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16D60-0982-4FD6-BEA1-520C10CA5679}" type="datetimeFigureOut">
              <a:rPr lang="cs-CZ"/>
              <a:pPr>
                <a:defRPr/>
              </a:pPr>
              <a:t>31.05.2020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EC681-B790-4661-BD35-626A163023B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34806-60DD-46F9-92A9-B46FD83B8BAB}" type="datetimeFigureOut">
              <a:rPr lang="cs-CZ"/>
              <a:pPr>
                <a:defRPr/>
              </a:pPr>
              <a:t>31.05.2020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7E4B3-2CA6-43F1-B548-A9B8395BE5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0F18B-5705-4626-A88B-FA849374F64F}" type="datetimeFigureOut">
              <a:rPr lang="cs-CZ"/>
              <a:pPr>
                <a:defRPr/>
              </a:pPr>
              <a:t>31.05.2020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8A93B-20CA-48A9-A9BB-F789573C8B0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D8D9C-0EA6-4D58-8EE3-9F16DC201975}" type="datetimeFigureOut">
              <a:rPr lang="cs-CZ"/>
              <a:pPr>
                <a:defRPr/>
              </a:pPr>
              <a:t>31.05.2020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AC59B-527E-482C-A266-04A68FBC936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8549F60-FC2F-4AC9-9E4F-9C4DD8492D0B}" type="datetimeFigureOut">
              <a:rPr lang="cs-CZ"/>
              <a:pPr>
                <a:defRPr/>
              </a:pPr>
              <a:t>31.05.2020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B4EBCD7-7538-4E9E-A9F0-FF18C856A27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Manometr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7. třída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ovéPole 1"/>
          <p:cNvSpPr txBox="1">
            <a:spLocks noChangeArrowheads="1"/>
          </p:cNvSpPr>
          <p:nvPr/>
        </p:nvSpPr>
        <p:spPr bwMode="auto">
          <a:xfrm>
            <a:off x="539750" y="333375"/>
            <a:ext cx="82804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 u="sng">
                <a:latin typeface="Calibri" pitchFamily="34" charset="0"/>
              </a:rPr>
              <a:t>Otevřený kapalinový manometr </a:t>
            </a:r>
          </a:p>
          <a:p>
            <a:r>
              <a:rPr lang="cs-CZ" sz="2800">
                <a:latin typeface="Calibri" pitchFamily="34" charset="0"/>
              </a:rPr>
              <a:t> tlak se měří z rozdílu hladin (a tedy na základě hydrostatického tlaku) v trubici ve tvaru písmene U</a:t>
            </a:r>
          </a:p>
        </p:txBody>
      </p:sp>
      <p:pic>
        <p:nvPicPr>
          <p:cNvPr id="29698" name="Picture 2" descr="http://fyzika.jreichl.com/data/M_tekutiny_soubory/image00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8888" y="2276475"/>
            <a:ext cx="3421062" cy="353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ovéPole 1"/>
          <p:cNvSpPr txBox="1">
            <a:spLocks noChangeArrowheads="1"/>
          </p:cNvSpPr>
          <p:nvPr/>
        </p:nvSpPr>
        <p:spPr bwMode="auto">
          <a:xfrm>
            <a:off x="468313" y="333375"/>
            <a:ext cx="8280151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sz="2800" u="sng" dirty="0">
                <a:latin typeface="Calibri" pitchFamily="34" charset="0"/>
              </a:rPr>
              <a:t>Deformační (kovový) manometr </a:t>
            </a:r>
          </a:p>
          <a:p>
            <a:r>
              <a:rPr lang="cs-CZ" sz="2000" dirty="0">
                <a:latin typeface="Calibri" pitchFamily="34" charset="0"/>
              </a:rPr>
              <a:t>tlak se měří ze změn vyvolaných pružnou </a:t>
            </a:r>
            <a:r>
              <a:rPr lang="cs-CZ" sz="2000" dirty="0" smtClean="0">
                <a:latin typeface="Calibri" pitchFamily="34" charset="0"/>
              </a:rPr>
              <a:t>deformací jeho </a:t>
            </a:r>
            <a:r>
              <a:rPr lang="cs-CZ" sz="2000" dirty="0">
                <a:latin typeface="Calibri" pitchFamily="34" charset="0"/>
              </a:rPr>
              <a:t>částí: ohnutá kovová trubice spojená s ručkou přístroje se po jejím naplnění tekutinou deformuje. Deformace se přenáší na ručku, která se pohybuje </a:t>
            </a:r>
            <a:r>
              <a:rPr lang="cs-CZ" sz="2000" dirty="0" smtClean="0">
                <a:latin typeface="Calibri" pitchFamily="34" charset="0"/>
              </a:rPr>
              <a:t>nad stupnicí</a:t>
            </a:r>
            <a:r>
              <a:rPr lang="cs-CZ" sz="2000" dirty="0">
                <a:latin typeface="Calibri" pitchFamily="34" charset="0"/>
              </a:rPr>
              <a:t>. Tento typ manometru slouží pro měření větších tlaků</a:t>
            </a:r>
            <a:r>
              <a:rPr lang="cs-CZ" sz="2000" dirty="0" smtClean="0">
                <a:latin typeface="Calibri" pitchFamily="34" charset="0"/>
              </a:rPr>
              <a:t>.</a:t>
            </a:r>
            <a:endParaRPr lang="cs-CZ" sz="2000" dirty="0">
              <a:latin typeface="Calibri" pitchFamily="34" charset="0"/>
            </a:endParaRPr>
          </a:p>
          <a:p>
            <a:endParaRPr lang="cs-CZ" sz="2000" dirty="0">
              <a:latin typeface="Calibri" pitchFamily="34" charset="0"/>
            </a:endParaRPr>
          </a:p>
          <a:p>
            <a:r>
              <a:rPr lang="cs-CZ" sz="2000" dirty="0" smtClean="0">
                <a:solidFill>
                  <a:srgbClr val="C00000"/>
                </a:solidFill>
                <a:latin typeface="Calibri" pitchFamily="34" charset="0"/>
              </a:rPr>
              <a:t>Použití manometru poznej u přístrojů ve </a:t>
            </a:r>
            <a:r>
              <a:rPr lang="cs-CZ" sz="2000" dirty="0" err="1" smtClean="0">
                <a:solidFill>
                  <a:srgbClr val="C00000"/>
                </a:solidFill>
                <a:latin typeface="Calibri" pitchFamily="34" charset="0"/>
              </a:rPr>
              <a:t>cv</a:t>
            </a:r>
            <a:r>
              <a:rPr lang="cs-CZ" sz="2000" dirty="0" smtClean="0">
                <a:solidFill>
                  <a:srgbClr val="C00000"/>
                </a:solidFill>
                <a:latin typeface="Calibri" pitchFamily="34" charset="0"/>
              </a:rPr>
              <a:t>. 1 str. 44 v pracovním sešitě.</a:t>
            </a:r>
          </a:p>
        </p:txBody>
      </p:sp>
      <p:pic>
        <p:nvPicPr>
          <p:cNvPr id="30722" name="Picture 2" descr="http://fyzika.jreichl.com/data/M_tekutiny_soubory/image00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32138" y="3357563"/>
            <a:ext cx="2303462" cy="310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3" name="Picture 4" descr="http://www.amp-hydraulika.cz/images/manometry0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94438" y="3357563"/>
            <a:ext cx="2309812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2" descr="http://www.vyukovematerialy.cz/fyzika/obr7/manomet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7544" y="347861"/>
            <a:ext cx="8400355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ovéPole 1"/>
          <p:cNvSpPr txBox="1"/>
          <p:nvPr/>
        </p:nvSpPr>
        <p:spPr>
          <a:xfrm>
            <a:off x="323528" y="1124744"/>
            <a:ext cx="1224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normální tlak</a:t>
            </a:r>
            <a:endParaRPr lang="cs-CZ" sz="14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83568" y="5229200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Podle obrázků doplň </a:t>
            </a:r>
            <a:r>
              <a:rPr lang="cs-CZ" dirty="0" smtClean="0">
                <a:solidFill>
                  <a:srgbClr val="C00000"/>
                </a:solidFill>
              </a:rPr>
              <a:t>(zakresli) ve </a:t>
            </a:r>
            <a:r>
              <a:rPr lang="cs-CZ" dirty="0" err="1" smtClean="0">
                <a:solidFill>
                  <a:srgbClr val="C00000"/>
                </a:solidFill>
              </a:rPr>
              <a:t>cv</a:t>
            </a:r>
            <a:r>
              <a:rPr lang="cs-CZ" dirty="0" smtClean="0">
                <a:solidFill>
                  <a:srgbClr val="C00000"/>
                </a:solidFill>
              </a:rPr>
              <a:t>. 2 na str. 44 v pracovním sešitě.</a:t>
            </a:r>
            <a:endParaRPr lang="cs-CZ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683568" y="260648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Vylušti </a:t>
            </a:r>
            <a:r>
              <a:rPr lang="cs-CZ" dirty="0" err="1" smtClean="0">
                <a:solidFill>
                  <a:srgbClr val="C00000"/>
                </a:solidFill>
              </a:rPr>
              <a:t>osmisměrku</a:t>
            </a:r>
            <a:r>
              <a:rPr lang="cs-CZ" dirty="0" smtClean="0">
                <a:solidFill>
                  <a:srgbClr val="C00000"/>
                </a:solidFill>
              </a:rPr>
              <a:t> na str. 44 </a:t>
            </a:r>
            <a:r>
              <a:rPr lang="cs-CZ" dirty="0" err="1" smtClean="0">
                <a:solidFill>
                  <a:srgbClr val="C00000"/>
                </a:solidFill>
              </a:rPr>
              <a:t>cv</a:t>
            </a:r>
            <a:r>
              <a:rPr lang="cs-CZ" dirty="0" smtClean="0">
                <a:solidFill>
                  <a:srgbClr val="C00000"/>
                </a:solidFill>
              </a:rPr>
              <a:t>. 3 v pracovním sešitě.</a:t>
            </a:r>
          </a:p>
          <a:p>
            <a:endParaRPr lang="cs-CZ" dirty="0">
              <a:solidFill>
                <a:srgbClr val="C00000"/>
              </a:solidFill>
            </a:endParaRPr>
          </a:p>
          <a:p>
            <a:r>
              <a:rPr lang="cs-CZ" dirty="0" smtClean="0"/>
              <a:t>Nápověda: balón, brčko, duše, nádoba, pára, píst, přetlak, pipeta, pumpa</a:t>
            </a:r>
          </a:p>
          <a:p>
            <a:r>
              <a:rPr lang="cs-CZ" dirty="0" smtClean="0"/>
              <a:t>Dopiš do cvičení a pak vyškrtej a najdi tajenku.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683568" y="1916832"/>
            <a:ext cx="79928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Toto je poslední cvičení v pracovním sešitě pro tento školní rok.</a:t>
            </a:r>
          </a:p>
          <a:p>
            <a:r>
              <a:rPr lang="cs-CZ" dirty="0" smtClean="0"/>
              <a:t>Zkontroluj si, jestli máš vyplněné všechny strany – 29 – 44 a jestli jsi všechny zaslal ke kontrole. Doufám, že si průběžně opravuješ podle pokynů.</a:t>
            </a:r>
          </a:p>
          <a:p>
            <a:r>
              <a:rPr lang="cs-CZ" dirty="0" smtClean="0"/>
              <a:t>Pracovní sešity budu kontrolovat.</a:t>
            </a:r>
          </a:p>
          <a:p>
            <a:endParaRPr lang="cs-CZ" dirty="0" smtClean="0"/>
          </a:p>
          <a:p>
            <a:r>
              <a:rPr lang="cs-CZ" dirty="0" smtClean="0"/>
              <a:t>Sešit si uschovej, budeme ho ještě používat v příštím školním roce – poslední kapitola – Světlo.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514854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</TotalTime>
  <Words>221</Words>
  <Application>Microsoft Office PowerPoint</Application>
  <PresentationFormat>Předvádění na obrazovce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8" baseType="lpstr">
      <vt:lpstr>Arial</vt:lpstr>
      <vt:lpstr>Calibri</vt:lpstr>
      <vt:lpstr>Motiv systému Office</vt:lpstr>
      <vt:lpstr>Manometr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Mechanické vlastnosti plynů</dc:title>
  <dc:creator>Uzivatel</dc:creator>
  <cp:lastModifiedBy>Martykánová Jiřina</cp:lastModifiedBy>
  <cp:revision>39</cp:revision>
  <dcterms:created xsi:type="dcterms:W3CDTF">2013-04-07T14:20:33Z</dcterms:created>
  <dcterms:modified xsi:type="dcterms:W3CDTF">2020-05-31T13:33:24Z</dcterms:modified>
</cp:coreProperties>
</file>