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71" r:id="rId3"/>
    <p:sldId id="270" r:id="rId4"/>
    <p:sldId id="272" r:id="rId5"/>
    <p:sldId id="275" r:id="rId6"/>
    <p:sldId id="276" r:id="rId7"/>
    <p:sldId id="264" r:id="rId8"/>
    <p:sldId id="261" r:id="rId9"/>
    <p:sldId id="27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7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39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13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6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80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35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24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76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86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89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587820-29BD-4440-BE91-4EBA8CA306C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CF1B80-9643-4F60-9BA9-7698183348F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0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335392"/>
            <a:ext cx="9144000" cy="2387600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solidFill>
                  <a:srgbClr val="C00000"/>
                </a:solidFill>
              </a:rPr>
              <a:t>Třídní schůzky</a:t>
            </a:r>
            <a:endParaRPr lang="cs-CZ" sz="80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cs-CZ" sz="6000" dirty="0" smtClean="0"/>
              <a:t>16. dubna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5634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0" y="455399"/>
            <a:ext cx="8013197" cy="56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62148" y="457200"/>
            <a:ext cx="10058400" cy="526433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- Volby do školské rady </a:t>
            </a:r>
            <a:br>
              <a:rPr lang="cs-CZ" sz="3600" b="1" dirty="0" smtClean="0"/>
            </a:br>
            <a:r>
              <a:rPr lang="cs-CZ" sz="3600" b="1" dirty="0" smtClean="0"/>
              <a:t>- Třídní fond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3600" b="1" dirty="0" smtClean="0"/>
              <a:t>- Akce: duben - červen, školní výlet</a:t>
            </a:r>
            <a:br>
              <a:rPr lang="cs-CZ" sz="3600" b="1" dirty="0" smtClean="0"/>
            </a:br>
            <a:r>
              <a:rPr lang="cs-CZ" sz="3600" b="1" dirty="0" smtClean="0"/>
              <a:t>- Hodnocení žáků, volitelné předměty, průběh výuky</a:t>
            </a:r>
            <a:br>
              <a:rPr lang="cs-CZ" sz="3600" b="1" dirty="0" smtClean="0"/>
            </a:br>
            <a:r>
              <a:rPr lang="cs-CZ" sz="3600" b="1" dirty="0" smtClean="0"/>
              <a:t>- </a:t>
            </a:r>
            <a:r>
              <a:rPr lang="cs-CZ" sz="3600" b="1" dirty="0"/>
              <a:t>Poděkování (Velikonoční dílny, spolupráce)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cs-CZ" sz="6000" b="1" dirty="0" smtClean="0">
                <a:solidFill>
                  <a:schemeClr val="accent2"/>
                </a:solidFill>
              </a:rPr>
              <a:t>aneb o čem bude dnes řeč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324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377" y="506276"/>
            <a:ext cx="11323914" cy="610234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6300" b="1" dirty="0"/>
              <a:t>Plánované akce</a:t>
            </a:r>
            <a:endParaRPr lang="cs-CZ" sz="6300" dirty="0"/>
          </a:p>
          <a:p>
            <a:r>
              <a:rPr lang="cs-CZ" sz="4400" b="1" u="sng" dirty="0" smtClean="0">
                <a:solidFill>
                  <a:srgbClr val="C00000"/>
                </a:solidFill>
              </a:rPr>
              <a:t>Duben</a:t>
            </a:r>
          </a:p>
          <a:p>
            <a:r>
              <a:rPr lang="cs-CZ" sz="4400" dirty="0" smtClean="0"/>
              <a:t>23.4 </a:t>
            </a:r>
            <a:r>
              <a:rPr lang="cs-CZ" sz="4400" dirty="0"/>
              <a:t>Hodina golfu v areálu školy</a:t>
            </a:r>
          </a:p>
          <a:p>
            <a:r>
              <a:rPr lang="cs-CZ" sz="4400" dirty="0"/>
              <a:t>25.4 Den Země</a:t>
            </a:r>
          </a:p>
          <a:p>
            <a:r>
              <a:rPr lang="cs-CZ" sz="4400" dirty="0"/>
              <a:t>26.4 Výchovný koncert ZUŠ</a:t>
            </a:r>
            <a:r>
              <a:rPr lang="cs-CZ" sz="4400" b="1" dirty="0">
                <a:solidFill>
                  <a:schemeClr val="tx1"/>
                </a:solidFill>
              </a:rPr>
              <a:t/>
            </a:r>
            <a:br>
              <a:rPr lang="cs-CZ" sz="4400" b="1" dirty="0">
                <a:solidFill>
                  <a:schemeClr val="tx1"/>
                </a:solidFill>
              </a:rPr>
            </a:br>
            <a:endParaRPr lang="cs-CZ" sz="4400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7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377" y="506276"/>
            <a:ext cx="11323914" cy="6102341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5200" b="1" dirty="0"/>
              <a:t>Plánované akce</a:t>
            </a:r>
            <a:endParaRPr lang="cs-CZ" sz="5200" dirty="0"/>
          </a:p>
          <a:p>
            <a:pPr marL="0" indent="0">
              <a:buNone/>
            </a:pPr>
            <a:endParaRPr lang="cs-CZ" sz="4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4400" b="1" u="sng" dirty="0" smtClean="0">
                <a:solidFill>
                  <a:srgbClr val="C00000"/>
                </a:solidFill>
              </a:rPr>
              <a:t>Květen</a:t>
            </a:r>
          </a:p>
          <a:p>
            <a:r>
              <a:rPr lang="cs-CZ" sz="4400" dirty="0"/>
              <a:t>13.5 </a:t>
            </a:r>
            <a:r>
              <a:rPr lang="cs-CZ" sz="4400" dirty="0" smtClean="0"/>
              <a:t>Focení</a:t>
            </a:r>
            <a:endParaRPr lang="cs-CZ" sz="4400" dirty="0"/>
          </a:p>
          <a:p>
            <a:r>
              <a:rPr lang="cs-CZ" sz="4400" dirty="0"/>
              <a:t>24.5 Projektový den Světadíl </a:t>
            </a:r>
          </a:p>
          <a:p>
            <a:r>
              <a:rPr lang="cs-CZ" sz="4400" dirty="0"/>
              <a:t>31.5 Veselí – přírodovědná </a:t>
            </a:r>
            <a:r>
              <a:rPr lang="cs-CZ" sz="4400" dirty="0" smtClean="0"/>
              <a:t>exkurze / planetárium </a:t>
            </a:r>
          </a:p>
          <a:p>
            <a:r>
              <a:rPr lang="cs-CZ" sz="4400" dirty="0"/>
              <a:t> </a:t>
            </a:r>
            <a:r>
              <a:rPr lang="cs-CZ" sz="4400" dirty="0" smtClean="0"/>
              <a:t>        cca 200,-/ žák včetně dopravy</a:t>
            </a:r>
          </a:p>
          <a:p>
            <a:r>
              <a:rPr lang="cs-CZ" sz="4400" b="1" dirty="0">
                <a:solidFill>
                  <a:schemeClr val="tx1"/>
                </a:solidFill>
              </a:rPr>
              <a:t/>
            </a:r>
            <a:br>
              <a:rPr lang="cs-CZ" sz="4400" b="1" dirty="0">
                <a:solidFill>
                  <a:schemeClr val="tx1"/>
                </a:solidFill>
              </a:rPr>
            </a:br>
            <a:endParaRPr lang="cs-CZ" sz="4400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4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377" y="506276"/>
            <a:ext cx="11323914" cy="6102341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6300" b="1" dirty="0"/>
              <a:t>Plánované akce</a:t>
            </a:r>
            <a:endParaRPr lang="cs-CZ" sz="6300" dirty="0"/>
          </a:p>
          <a:p>
            <a:pPr marL="0" indent="0">
              <a:buNone/>
            </a:pPr>
            <a:endParaRPr lang="cs-CZ" sz="4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4400" b="1" u="sng" dirty="0" smtClean="0">
                <a:solidFill>
                  <a:srgbClr val="C00000"/>
                </a:solidFill>
              </a:rPr>
              <a:t>Červen </a:t>
            </a:r>
          </a:p>
          <a:p>
            <a:r>
              <a:rPr lang="cs-CZ" sz="4400" dirty="0"/>
              <a:t>11.6 Školní výlet – Olomouc</a:t>
            </a:r>
          </a:p>
          <a:p>
            <a:r>
              <a:rPr lang="cs-CZ" sz="4400" dirty="0"/>
              <a:t>18.6  </a:t>
            </a:r>
            <a:r>
              <a:rPr lang="cs-CZ" sz="4400" dirty="0" err="1"/>
              <a:t>Famfrpálový</a:t>
            </a:r>
            <a:r>
              <a:rPr lang="cs-CZ" sz="4400" dirty="0"/>
              <a:t> turnaj – vyhodnocení soutěže o třídní pohár  + spaní ve škole </a:t>
            </a:r>
          </a:p>
          <a:p>
            <a:r>
              <a:rPr lang="cs-CZ" sz="4400" dirty="0"/>
              <a:t>21. 6 Odevzdávání učebnic, rozdávání výkresů, úklid třídy</a:t>
            </a:r>
          </a:p>
          <a:p>
            <a:r>
              <a:rPr lang="cs-CZ" sz="4400" dirty="0"/>
              <a:t>24.6  Kočovné divadlo Kyjov </a:t>
            </a:r>
          </a:p>
          <a:p>
            <a:r>
              <a:rPr lang="cs-CZ" sz="4400" dirty="0"/>
              <a:t>25.6  Rozloučení s dětmi ve třídě</a:t>
            </a:r>
          </a:p>
          <a:p>
            <a:r>
              <a:rPr lang="cs-CZ" sz="4400" dirty="0"/>
              <a:t>27.6  Slavnostní zakončení školního roku v kině</a:t>
            </a:r>
          </a:p>
          <a:p>
            <a:r>
              <a:rPr lang="cs-CZ" sz="4400" dirty="0"/>
              <a:t>28.6  Vysvědčení</a:t>
            </a:r>
            <a:r>
              <a:rPr lang="cs-CZ" sz="4400" b="1" dirty="0">
                <a:solidFill>
                  <a:schemeClr val="tx1"/>
                </a:solidFill>
              </a:rPr>
              <a:t/>
            </a:r>
            <a:br>
              <a:rPr lang="cs-CZ" sz="4400" b="1" dirty="0">
                <a:solidFill>
                  <a:schemeClr val="tx1"/>
                </a:solidFill>
              </a:rPr>
            </a:br>
            <a:endParaRPr lang="cs-CZ" sz="4400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3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377" y="506276"/>
            <a:ext cx="11323914" cy="6102341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sz="4800" b="1" dirty="0" smtClean="0"/>
              <a:t>ŠKOLNÍ VÝLET </a:t>
            </a:r>
          </a:p>
          <a:p>
            <a:pPr marL="0" indent="0">
              <a:buNone/>
            </a:pPr>
            <a:endParaRPr lang="cs-CZ" dirty="0"/>
          </a:p>
          <a:p>
            <a:endParaRPr lang="cs-CZ" sz="4400" dirty="0"/>
          </a:p>
          <a:p>
            <a:r>
              <a:rPr lang="cs-CZ" sz="4400" dirty="0"/>
              <a:t>Doprava: vlakem 7:47 ze Starého Města (sraz 7:30), návrat: 16:53 do Starého Města</a:t>
            </a:r>
          </a:p>
          <a:p>
            <a:r>
              <a:rPr lang="cs-CZ" sz="4400" dirty="0"/>
              <a:t>Program:  9:00-10:30 Vlastivědné muzeum </a:t>
            </a:r>
          </a:p>
          <a:p>
            <a:r>
              <a:rPr lang="cs-CZ" sz="4400" dirty="0"/>
              <a:t>                 11:00-12:00 Oběd (Mac Donald)</a:t>
            </a:r>
          </a:p>
          <a:p>
            <a:r>
              <a:rPr lang="cs-CZ" sz="4400" dirty="0"/>
              <a:t>                 12:15- 15:00  Záchranná mise profesora </a:t>
            </a:r>
            <a:r>
              <a:rPr lang="cs-CZ" sz="4400" dirty="0" err="1"/>
              <a:t>Kaliméra</a:t>
            </a:r>
            <a:r>
              <a:rPr lang="cs-CZ" sz="4400" dirty="0"/>
              <a:t> + herní zóna</a:t>
            </a:r>
          </a:p>
          <a:p>
            <a:r>
              <a:rPr lang="cs-CZ" sz="4400" dirty="0"/>
              <a:t>                 15:10 Odjezd autobusem na hlavní nádraží</a:t>
            </a:r>
          </a:p>
          <a:p>
            <a:r>
              <a:rPr lang="cs-CZ" sz="4400" dirty="0"/>
              <a:t>                 16:00 Odjezd vlakem </a:t>
            </a:r>
          </a:p>
          <a:p>
            <a:r>
              <a:rPr lang="cs-CZ" sz="4400" dirty="0"/>
              <a:t> Cena: doprava: </a:t>
            </a:r>
            <a:r>
              <a:rPr lang="cs-CZ" sz="4400" b="1" dirty="0"/>
              <a:t>454,</a:t>
            </a:r>
            <a:r>
              <a:rPr lang="cs-CZ" sz="4400" dirty="0"/>
              <a:t>-  (154,- vlak + MHD , 260,- mise, 30,- vstup do muzea)</a:t>
            </a:r>
            <a:r>
              <a:rPr lang="cs-CZ" sz="4400" b="1" dirty="0"/>
              <a:t> + </a:t>
            </a:r>
            <a:endParaRPr lang="cs-CZ" sz="4400" b="1" dirty="0" smtClean="0"/>
          </a:p>
          <a:p>
            <a:r>
              <a:rPr lang="cs-CZ" sz="4400" b="1" dirty="0" smtClean="0"/>
              <a:t>kapesné </a:t>
            </a:r>
            <a:r>
              <a:rPr lang="cs-CZ" sz="4400" b="1" dirty="0"/>
              <a:t>na </a:t>
            </a:r>
            <a:r>
              <a:rPr lang="cs-CZ" sz="4400" b="1" dirty="0" smtClean="0"/>
              <a:t>oběd</a:t>
            </a:r>
            <a:endParaRPr lang="cs-CZ" sz="4400" dirty="0"/>
          </a:p>
          <a:p>
            <a:pPr>
              <a:buFontTx/>
              <a:buChar char="-"/>
            </a:pPr>
            <a:endParaRPr lang="cs-CZ" sz="4400" dirty="0"/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9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dirty="0" err="1" smtClean="0"/>
              <a:t>vyučtování</a:t>
            </a:r>
            <a:r>
              <a:rPr lang="cs-CZ" dirty="0" smtClean="0"/>
              <a:t> v třídním fondu aktuálně </a:t>
            </a:r>
            <a:r>
              <a:rPr lang="cs-CZ" b="1" dirty="0" smtClean="0"/>
              <a:t>277,- / žák</a:t>
            </a:r>
            <a:endParaRPr lang="cs-CZ" b="1" dirty="0"/>
          </a:p>
          <a:p>
            <a:r>
              <a:rPr lang="cs-CZ" dirty="0" smtClean="0"/>
              <a:t>- Vybírám:  </a:t>
            </a:r>
            <a:r>
              <a:rPr lang="cs-CZ" dirty="0" smtClean="0"/>
              <a:t>500,- školní výlet + 500 ,- (další akce)</a:t>
            </a:r>
          </a:p>
          <a:p>
            <a:endParaRPr lang="cs-CZ" dirty="0"/>
          </a:p>
          <a:p>
            <a:r>
              <a:rPr lang="cs-CZ" b="1" dirty="0" smtClean="0"/>
              <a:t>Sponzorský dar </a:t>
            </a:r>
          </a:p>
          <a:p>
            <a:r>
              <a:rPr lang="cs-CZ" dirty="0" smtClean="0"/>
              <a:t>- O pohár </a:t>
            </a:r>
            <a:r>
              <a:rPr lang="cs-CZ" dirty="0" err="1" smtClean="0"/>
              <a:t>Harryho</a:t>
            </a:r>
            <a:r>
              <a:rPr lang="cs-CZ" dirty="0" smtClean="0"/>
              <a:t> </a:t>
            </a:r>
            <a:r>
              <a:rPr lang="cs-CZ" dirty="0" err="1" smtClean="0"/>
              <a:t>Pottera</a:t>
            </a:r>
            <a:r>
              <a:rPr lang="cs-CZ" dirty="0" smtClean="0"/>
              <a:t>, odměny pro žáky </a:t>
            </a:r>
          </a:p>
          <a:p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914399" y="966652"/>
            <a:ext cx="910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Třídní fond, žádost o sponzorský dar </a:t>
            </a:r>
            <a:endParaRPr lang="cs-CZ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" y="1812562"/>
            <a:ext cx="12146281" cy="610234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sz="4400" dirty="0" smtClean="0"/>
              <a:t>Děkuji </a:t>
            </a:r>
          </a:p>
          <a:p>
            <a:pPr marL="0" indent="0" algn="ctr">
              <a:buNone/>
            </a:pPr>
            <a:r>
              <a:rPr lang="cs-CZ" sz="4400" dirty="0" smtClean="0"/>
              <a:t> za spolupráci, účast na </a:t>
            </a:r>
          </a:p>
          <a:p>
            <a:pPr marL="0" indent="0" algn="ctr">
              <a:buNone/>
            </a:pPr>
            <a:r>
              <a:rPr lang="cs-CZ" sz="4400" dirty="0"/>
              <a:t>a</a:t>
            </a:r>
            <a:r>
              <a:rPr lang="cs-CZ" sz="4400" dirty="0" smtClean="0"/>
              <a:t>kcích školy a pozornost  </a:t>
            </a:r>
            <a:endParaRPr lang="cs-CZ" sz="4400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4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1067</TotalTime>
  <Words>208</Words>
  <Application>Microsoft Office PowerPoint</Application>
  <PresentationFormat>Širokoúhlá obrazovka</PresentationFormat>
  <Paragraphs>57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Retrospektiva</vt:lpstr>
      <vt:lpstr>Třídní schůzky</vt:lpstr>
      <vt:lpstr>Prezentace aplikace PowerPoint</vt:lpstr>
      <vt:lpstr> - Volby do školské rady  - Třídní fond - Akce: duben - červen, školní výlet - Hodnocení žáků, volitelné předměty, průběh výuky - Poděkování (Velikonoční dílny, spolupráce)  …aneb o čem bude dnes řeč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Třídní schůzky</dc:title>
  <dc:creator>Andrýsková Eva</dc:creator>
  <cp:lastModifiedBy>Ivana Chromá</cp:lastModifiedBy>
  <cp:revision>61</cp:revision>
  <dcterms:created xsi:type="dcterms:W3CDTF">2017-04-19T18:07:35Z</dcterms:created>
  <dcterms:modified xsi:type="dcterms:W3CDTF">2024-04-15T12:36:20Z</dcterms:modified>
</cp:coreProperties>
</file>